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MbXffAeQEk" TargetMode="External"/><Relationship Id="rId2" Type="http://schemas.openxmlformats.org/officeDocument/2006/relationships/hyperlink" Target="https://www.youtube.com/watch?v=UEbI2x6Kr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uSkkuEOEa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Discriminatie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Thema 17, sociaal werk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1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Demoniseren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bewust zwart maken van een andere groep.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radicalisering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Proces waarbij individuen of groepen zichzelf vervreemden of verwijderen van de normen en waarden van hun eigen groep.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69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Herkennen van radicalisering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Afzondering</a:t>
            </a:r>
          </a:p>
          <a:p>
            <a:r>
              <a:rPr lang="nl-NL" dirty="0" smtClean="0"/>
              <a:t>Extreem idealisme</a:t>
            </a:r>
          </a:p>
          <a:p>
            <a:r>
              <a:rPr lang="nl-NL" dirty="0" smtClean="0"/>
              <a:t>Gevoelens van bedreiging</a:t>
            </a:r>
          </a:p>
          <a:p>
            <a:r>
              <a:rPr lang="nl-NL" dirty="0" smtClean="0"/>
              <a:t>Veranderen van uiterlijk</a:t>
            </a:r>
          </a:p>
          <a:p>
            <a:r>
              <a:rPr lang="nl-NL" dirty="0" smtClean="0"/>
              <a:t>Loyaliteit naar groepsgenoten</a:t>
            </a:r>
          </a:p>
          <a:p>
            <a:r>
              <a:rPr lang="nl-NL" dirty="0" smtClean="0"/>
              <a:t>Actiebereidheid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17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€1500 euro om een activiteit te bedenken die </a:t>
            </a:r>
            <a:r>
              <a:rPr lang="nl-NL" dirty="0" err="1" smtClean="0"/>
              <a:t>rasiscme</a:t>
            </a:r>
            <a:r>
              <a:rPr lang="nl-NL" dirty="0" smtClean="0"/>
              <a:t> aanpakt. </a:t>
            </a:r>
          </a:p>
          <a:p>
            <a:r>
              <a:rPr lang="nl-NL" dirty="0" smtClean="0"/>
              <a:t>Je gebruikt het plan van aanpak (zie basisboek of methodiek en begeleiden)</a:t>
            </a:r>
          </a:p>
          <a:p>
            <a:r>
              <a:rPr lang="nl-NL" dirty="0" smtClean="0"/>
              <a:t>JE houdt een Pitch van 1 minuut</a:t>
            </a:r>
          </a:p>
          <a:p>
            <a:endParaRPr lang="nl-NL" dirty="0"/>
          </a:p>
          <a:p>
            <a:r>
              <a:rPr lang="nl-NL" dirty="0" smtClean="0"/>
              <a:t>Winnaar??</a:t>
            </a:r>
          </a:p>
          <a:p>
            <a:r>
              <a:rPr lang="nl-NL" dirty="0" smtClean="0"/>
              <a:t>De winnaar wordt met de klas gekozen. De winnaar krijgt 1 punt extra op zijn toets over </a:t>
            </a:r>
            <a:r>
              <a:rPr lang="nl-NL" smtClean="0"/>
              <a:t>dit hoofdstuk.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64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27862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www.youtube.com/watch?v=UEbI2x6KrKA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Iemand anders behandelen op basis van:</a:t>
            </a:r>
          </a:p>
          <a:p>
            <a:endParaRPr lang="nl-NL" dirty="0"/>
          </a:p>
          <a:p>
            <a:r>
              <a:rPr lang="nl-NL" dirty="0" smtClean="0"/>
              <a:t>Geslacht</a:t>
            </a:r>
          </a:p>
          <a:p>
            <a:r>
              <a:rPr lang="nl-NL" dirty="0" smtClean="0"/>
              <a:t>Leeftijd</a:t>
            </a:r>
          </a:p>
          <a:p>
            <a:r>
              <a:rPr lang="nl-NL" dirty="0" smtClean="0"/>
              <a:t>Geloof </a:t>
            </a:r>
          </a:p>
          <a:p>
            <a:r>
              <a:rPr lang="nl-NL" dirty="0" smtClean="0"/>
              <a:t>Afkomst</a:t>
            </a:r>
          </a:p>
          <a:p>
            <a:r>
              <a:rPr lang="nl-NL" dirty="0" smtClean="0"/>
              <a:t>Bewust en onbewust doen</a:t>
            </a:r>
          </a:p>
          <a:p>
            <a:r>
              <a:rPr lang="nl-NL" dirty="0" smtClean="0"/>
              <a:t>Gedachtes omzetten in handelen. </a:t>
            </a:r>
          </a:p>
          <a:p>
            <a:r>
              <a:rPr lang="nl-NL" dirty="0"/>
              <a:t>Werk: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www.youtube.com/watch?v=OMbXffAeQEk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22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bladzijde 307 / 315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op een papier de begrippen op</a:t>
            </a:r>
          </a:p>
          <a:p>
            <a:r>
              <a:rPr lang="nl-NL" dirty="0" smtClean="0"/>
              <a:t>Discriminatie / </a:t>
            </a:r>
            <a:r>
              <a:rPr lang="nl-NL" dirty="0" err="1" smtClean="0"/>
              <a:t>rasiscme</a:t>
            </a:r>
            <a:r>
              <a:rPr lang="nl-NL" dirty="0" smtClean="0"/>
              <a:t> / </a:t>
            </a:r>
            <a:r>
              <a:rPr lang="nl-NL" dirty="0" err="1" smtClean="0"/>
              <a:t>segregratie</a:t>
            </a:r>
            <a:r>
              <a:rPr lang="nl-NL" dirty="0" smtClean="0"/>
              <a:t> / polarisatie / demoniseren.</a:t>
            </a:r>
          </a:p>
          <a:p>
            <a:endParaRPr lang="nl-NL" dirty="0"/>
          </a:p>
          <a:p>
            <a:r>
              <a:rPr lang="nl-NL" dirty="0" smtClean="0"/>
              <a:t>Bekijk het filmpje en schrijf op of je iets van bovenstaande punten terug ziet.</a:t>
            </a:r>
          </a:p>
          <a:p>
            <a:endParaRPr lang="nl-NL" dirty="0"/>
          </a:p>
          <a:p>
            <a:r>
              <a:rPr lang="nl-NL">
                <a:hlinkClick r:id="rId2"/>
              </a:rPr>
              <a:t>https://</a:t>
            </a:r>
            <a:r>
              <a:rPr lang="nl-NL" smtClean="0">
                <a:hlinkClick r:id="rId2"/>
              </a:rPr>
              <a:t>www.youtube.com/watch?v=HuSkkuEOEa4</a:t>
            </a:r>
            <a:endParaRPr lang="nl-NL" smtClean="0"/>
          </a:p>
          <a:p>
            <a:endParaRPr lang="nl-NL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/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</a:t>
            </a:r>
            <a:r>
              <a:rPr lang="nl-NL" dirty="0" smtClean="0"/>
              <a:t>gediscrimineerd voelen </a:t>
            </a:r>
            <a:r>
              <a:rPr lang="nl-NL" dirty="0"/>
              <a:t>is iets anders dan echt gediscrimineerd worden</a:t>
            </a:r>
            <a:r>
              <a:rPr lang="nl-NL" dirty="0" smtClean="0"/>
              <a:t>.</a:t>
            </a:r>
          </a:p>
          <a:p>
            <a:r>
              <a:rPr lang="nl-NL" dirty="0"/>
              <a:t>heb jij je weleens </a:t>
            </a:r>
            <a:r>
              <a:rPr lang="nl-NL" dirty="0" smtClean="0"/>
              <a:t>gediscrimineerd gevoeld</a:t>
            </a:r>
            <a:r>
              <a:rPr lang="nl-NL" dirty="0"/>
              <a:t>? Zo ja, noem een voorbeeld</a:t>
            </a:r>
            <a:r>
              <a:rPr lang="nl-NL" dirty="0" smtClean="0"/>
              <a:t>.</a:t>
            </a:r>
          </a:p>
          <a:p>
            <a:r>
              <a:rPr lang="nl-NL" dirty="0"/>
              <a:t>heb je zelf weleens iemand op basis </a:t>
            </a:r>
            <a:r>
              <a:rPr lang="nl-NL" dirty="0" smtClean="0"/>
              <a:t>van zijn </a:t>
            </a:r>
            <a:r>
              <a:rPr lang="nl-NL" dirty="0"/>
              <a:t>achtergrond afgewezen of buitengesloten? Zo ja, noem een voorbeeld.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58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Graffiti</a:t>
            </a:r>
          </a:p>
          <a:p>
            <a:r>
              <a:rPr lang="nl-NL" dirty="0" smtClean="0"/>
              <a:t>Sollicitaties</a:t>
            </a:r>
          </a:p>
          <a:p>
            <a:r>
              <a:rPr lang="nl-NL" dirty="0" smtClean="0"/>
              <a:t>Deurbeleid</a:t>
            </a:r>
          </a:p>
          <a:p>
            <a:r>
              <a:rPr lang="nl-NL" dirty="0" smtClean="0"/>
              <a:t>Geweld</a:t>
            </a:r>
          </a:p>
          <a:p>
            <a:endParaRPr lang="nl-NL" dirty="0"/>
          </a:p>
          <a:p>
            <a:r>
              <a:rPr lang="nl-NL" dirty="0" smtClean="0"/>
              <a:t>Vrijheid van meningsuiting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1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 deze opdracht met één medestudent.</a:t>
            </a:r>
          </a:p>
          <a:p>
            <a:r>
              <a:rPr lang="nl-NL" dirty="0"/>
              <a:t>Discriminatie komt op elk vlak in de maatschappij voor.</a:t>
            </a:r>
          </a:p>
          <a:p>
            <a:r>
              <a:rPr lang="nl-NL" dirty="0"/>
              <a:t>Bedenk zelf vijf voorbeelden van discriminatie en schrijf deze op. Denk aan discriminatie op </a:t>
            </a:r>
            <a:r>
              <a:rPr lang="nl-NL" dirty="0" smtClean="0"/>
              <a:t>school, in </a:t>
            </a:r>
            <a:r>
              <a:rPr lang="nl-NL" dirty="0"/>
              <a:t>de wijk, bij het uitgaan enzovoorts.</a:t>
            </a:r>
          </a:p>
        </p:txBody>
      </p:sp>
    </p:spTree>
    <p:extLst>
      <p:ext uri="{BB962C8B-B14F-4D97-AF65-F5344CB8AC3E}">
        <p14:creationId xmlns:p14="http://schemas.microsoft.com/office/powerpoint/2010/main" val="37486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Rasiscme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Beoordelen op huidskleur of afkomst</a:t>
            </a:r>
          </a:p>
          <a:p>
            <a:r>
              <a:rPr lang="nl-NL" dirty="0" smtClean="0"/>
              <a:t>Joden</a:t>
            </a:r>
          </a:p>
          <a:p>
            <a:r>
              <a:rPr lang="nl-NL" dirty="0" smtClean="0"/>
              <a:t>Donkere mensen in Amerika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Segregatie</a:t>
            </a:r>
            <a:br>
              <a:rPr lang="nl-NL" dirty="0" smtClean="0"/>
            </a:br>
            <a:r>
              <a:rPr lang="nl-NL" sz="1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Scheiding </a:t>
            </a:r>
            <a:r>
              <a:rPr lang="nl-NL" sz="1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of afzondering van </a:t>
            </a:r>
            <a:r>
              <a:rPr lang="nl-NL" sz="1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groepen</a:t>
            </a:r>
            <a:r>
              <a:rPr lang="nl-NL" sz="1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nl-NL" sz="1800" dirty="0"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nl-NL" dirty="0" smtClean="0"/>
              <a:t/>
            </a:r>
            <a:br>
              <a:rPr lang="nl-NL" dirty="0" smtClean="0"/>
            </a:br>
            <a:endParaRPr lang="nl-NL"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Sociale segregatie</a:t>
            </a:r>
            <a:br>
              <a:rPr lang="nl-NL" dirty="0" smtClean="0"/>
            </a:br>
            <a:r>
              <a:rPr lang="nl-NL" dirty="0" smtClean="0"/>
              <a:t>Scholen (zwarte / blanke scholen)</a:t>
            </a:r>
            <a:br>
              <a:rPr lang="nl-NL" dirty="0" smtClean="0"/>
            </a:br>
            <a:r>
              <a:rPr lang="nl-NL" dirty="0" smtClean="0"/>
              <a:t>Wijken</a:t>
            </a:r>
            <a:br>
              <a:rPr lang="nl-NL" dirty="0" smtClean="0"/>
            </a:br>
            <a:r>
              <a:rPr lang="nl-NL" dirty="0" smtClean="0"/>
              <a:t>Ruimtelijke segregatie</a:t>
            </a:r>
            <a:br>
              <a:rPr lang="nl-NL" dirty="0" smtClean="0"/>
            </a:br>
            <a:r>
              <a:rPr lang="nl-NL" dirty="0" smtClean="0"/>
              <a:t>werk</a:t>
            </a:r>
            <a:br>
              <a:rPr lang="nl-NL" dirty="0" smtClean="0"/>
            </a:br>
            <a:r>
              <a:rPr lang="nl-NL" dirty="0" smtClean="0"/>
              <a:t>huwelijk</a:t>
            </a:r>
            <a:br>
              <a:rPr lang="nl-NL" dirty="0" smtClean="0"/>
            </a:br>
            <a:r>
              <a:rPr lang="nl-NL" dirty="0" smtClean="0"/>
              <a:t>sociale contacten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Polarisatie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wijzen op verschillen tussen groepen en dit negatief belichten.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42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10052</TotalTime>
  <Words>312</Words>
  <Application>Microsoft Office PowerPoint</Application>
  <PresentationFormat>Breedbeeld</PresentationFormat>
  <Paragraphs>62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Adobe Devanagari</vt:lpstr>
      <vt:lpstr>Arial</vt:lpstr>
      <vt:lpstr>Gill Sans MT</vt:lpstr>
      <vt:lpstr>Impact</vt:lpstr>
      <vt:lpstr>Badge</vt:lpstr>
      <vt:lpstr>Discriminatie</vt:lpstr>
      <vt:lpstr>Wat is het?</vt:lpstr>
      <vt:lpstr>Lees bladzijde 307 / 315</vt:lpstr>
      <vt:lpstr>Stelling / vragen</vt:lpstr>
      <vt:lpstr>Vormen </vt:lpstr>
      <vt:lpstr>Opdracht</vt:lpstr>
      <vt:lpstr>Rasiscme</vt:lpstr>
      <vt:lpstr>Segregatie Scheiding of afzondering van groepen  </vt:lpstr>
      <vt:lpstr>Polarisatie</vt:lpstr>
      <vt:lpstr>Demoniseren</vt:lpstr>
      <vt:lpstr>radicalisering</vt:lpstr>
      <vt:lpstr>Herkennen van radicalisering</vt:lpstr>
      <vt:lpstr>Opdracht: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Discriminatie</dc:title>
  <dc:creator>Berthe Toonder - ter Veen</dc:creator>
  <cp:lastModifiedBy>Berthe Toonder - ter Veen</cp:lastModifiedBy>
  <cp:revision>7</cp:revision>
  <dcterms:created xsi:type="dcterms:W3CDTF">2019-03-22T08:19:41Z</dcterms:created>
  <dcterms:modified xsi:type="dcterms:W3CDTF">2019-03-29T10:22:53Z</dcterms:modified>
</cp:coreProperties>
</file>